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3" r:id="rId2"/>
    <p:sldId id="264" r:id="rId3"/>
    <p:sldId id="265" r:id="rId4"/>
    <p:sldId id="266" r:id="rId5"/>
  </p:sldIdLst>
  <p:sldSz cx="7561263" cy="10693400"/>
  <p:notesSz cx="6794500" cy="9906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Handwriting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Handwriting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Handwriting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Handwriting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Handwriting" pitchFamily="66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Lucida Handwriting" pitchFamily="66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Lucida Handwriting" pitchFamily="66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Lucida Handwriting" pitchFamily="66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Lucida Handwriting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6603"/>
    <a:srgbClr val="EE8E00"/>
    <a:srgbClr val="FFBD5B"/>
    <a:srgbClr val="EA8B00"/>
    <a:srgbClr val="FFD08B"/>
    <a:srgbClr val="F29000"/>
    <a:srgbClr val="000066"/>
    <a:srgbClr val="D01900"/>
    <a:srgbClr val="D2AA0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40" autoAdjust="0"/>
    <p:restoredTop sz="94595" autoAdjust="0"/>
  </p:normalViewPr>
  <p:slideViewPr>
    <p:cSldViewPr>
      <p:cViewPr>
        <p:scale>
          <a:sx n="80" d="100"/>
          <a:sy n="80" d="100"/>
        </p:scale>
        <p:origin x="-3642" y="-78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813" cy="49625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5466" tIns="47733" rIns="95466" bIns="47733" numCol="1" anchor="t" anchorCtr="0" compatLnSpc="1">
            <a:prstTxWarp prst="textNoShape">
              <a:avLst/>
            </a:prstTxWarp>
          </a:bodyPr>
          <a:lstStyle>
            <a:lvl1pPr defTabSz="953507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1" y="0"/>
            <a:ext cx="2944813" cy="49625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5466" tIns="47733" rIns="95466" bIns="47733" numCol="1" anchor="t" anchorCtr="0" compatLnSpc="1">
            <a:prstTxWarp prst="textNoShape">
              <a:avLst/>
            </a:prstTxWarp>
          </a:bodyPr>
          <a:lstStyle>
            <a:lvl1pPr algn="r" defTabSz="953507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08163"/>
            <a:ext cx="2944813" cy="49625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5466" tIns="47733" rIns="95466" bIns="47733" numCol="1" anchor="b" anchorCtr="0" compatLnSpc="1">
            <a:prstTxWarp prst="textNoShape">
              <a:avLst/>
            </a:prstTxWarp>
          </a:bodyPr>
          <a:lstStyle>
            <a:lvl1pPr defTabSz="953507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1" y="9408163"/>
            <a:ext cx="2944813" cy="49625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5466" tIns="47733" rIns="95466" bIns="47733" numCol="1" anchor="b" anchorCtr="0" compatLnSpc="1">
            <a:prstTxWarp prst="textNoShape">
              <a:avLst/>
            </a:prstTxWarp>
          </a:bodyPr>
          <a:lstStyle>
            <a:lvl1pPr algn="r" defTabSz="953507">
              <a:defRPr sz="1300">
                <a:latin typeface="Arial" charset="0"/>
              </a:defRPr>
            </a:lvl1pPr>
          </a:lstStyle>
          <a:p>
            <a:pPr>
              <a:defRPr/>
            </a:pPr>
            <a:fld id="{0728CFA2-91E3-49F0-89BB-F93778948871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813" cy="49625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5466" tIns="47733" rIns="95466" bIns="47733" numCol="1" anchor="t" anchorCtr="0" compatLnSpc="1">
            <a:prstTxWarp prst="textNoShape">
              <a:avLst/>
            </a:prstTxWarp>
          </a:bodyPr>
          <a:lstStyle>
            <a:lvl1pPr defTabSz="953507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1" y="0"/>
            <a:ext cx="2944813" cy="49625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5466" tIns="47733" rIns="95466" bIns="47733" numCol="1" anchor="t" anchorCtr="0" compatLnSpc="1">
            <a:prstTxWarp prst="textNoShape">
              <a:avLst/>
            </a:prstTxWarp>
          </a:bodyPr>
          <a:lstStyle>
            <a:lvl1pPr algn="r" defTabSz="953507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4388" y="741363"/>
            <a:ext cx="2628900" cy="3716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667"/>
            <a:ext cx="5435600" cy="4458334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5466" tIns="47733" rIns="95466" bIns="477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08163"/>
            <a:ext cx="2944813" cy="49625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5466" tIns="47733" rIns="95466" bIns="47733" numCol="1" anchor="b" anchorCtr="0" compatLnSpc="1">
            <a:prstTxWarp prst="textNoShape">
              <a:avLst/>
            </a:prstTxWarp>
          </a:bodyPr>
          <a:lstStyle>
            <a:lvl1pPr defTabSz="953507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1" y="9408163"/>
            <a:ext cx="2944813" cy="49625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5466" tIns="47733" rIns="95466" bIns="47733" numCol="1" anchor="b" anchorCtr="0" compatLnSpc="1">
            <a:prstTxWarp prst="textNoShape">
              <a:avLst/>
            </a:prstTxWarp>
          </a:bodyPr>
          <a:lstStyle>
            <a:lvl1pPr algn="r" defTabSz="953507">
              <a:defRPr sz="1300">
                <a:latin typeface="Arial" charset="0"/>
              </a:defRPr>
            </a:lvl1pPr>
          </a:lstStyle>
          <a:p>
            <a:pPr>
              <a:defRPr/>
            </a:pPr>
            <a:fld id="{79A74331-5316-416D-B7E9-90EC53C2C1C8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66738" y="3322638"/>
            <a:ext cx="6427787" cy="229076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33475" y="6059488"/>
            <a:ext cx="5294313" cy="27320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8D73A-92E0-4F53-9B2F-BF2D48A072FB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057F3-ECF1-4B1B-9B2E-99A66462E1A9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5483225" y="428625"/>
            <a:ext cx="1700213" cy="91233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77825" y="428625"/>
            <a:ext cx="4953000" cy="91233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AE769-D34A-443D-AA44-C8B2CA2D4B28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FA2A9-21BA-4CBE-BDD4-D9FD751E90D7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6900" y="6872288"/>
            <a:ext cx="6427788" cy="212248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96900" y="4532313"/>
            <a:ext cx="6427788" cy="23399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BB30A-59FB-4C95-AFEF-DBF767001387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77825" y="2495550"/>
            <a:ext cx="3325813" cy="7056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856038" y="2495550"/>
            <a:ext cx="3327400" cy="7056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AEC04-BA36-44C8-8FFA-41CBCC4BCC49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825" y="428625"/>
            <a:ext cx="6805613" cy="178117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77825" y="2393950"/>
            <a:ext cx="3341688" cy="9969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77825" y="3390900"/>
            <a:ext cx="3341688" cy="616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841750" y="2393950"/>
            <a:ext cx="3341688" cy="9969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841750" y="3390900"/>
            <a:ext cx="3341688" cy="616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FA2C7-B0CB-4530-AC64-648FACA08444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749CF-7F4F-444E-AE1B-9AE260A3BB40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F2EF4-656B-4E82-9753-AE4CA20275B0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825" y="425450"/>
            <a:ext cx="2487613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955925" y="425450"/>
            <a:ext cx="4227513" cy="91265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77825" y="2238375"/>
            <a:ext cx="2487613" cy="73136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5893A-A6B6-48E5-979A-CC8D2D571F19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82725" y="7485063"/>
            <a:ext cx="4535488" cy="8842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482725" y="955675"/>
            <a:ext cx="4535488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82725" y="8369300"/>
            <a:ext cx="4535488" cy="1254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DE426-C638-4942-9412-D4CD8DC3F8F4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7825" y="428625"/>
            <a:ext cx="6805613" cy="178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569" tIns="49785" rIns="99569" bIns="4978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7825" y="2495550"/>
            <a:ext cx="6805613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569" tIns="49785" rIns="99569" bIns="497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77825" y="9737725"/>
            <a:ext cx="17653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569" tIns="49785" rIns="99569" bIns="49785" numCol="1" anchor="t" anchorCtr="0" compatLnSpc="1">
            <a:prstTxWarp prst="textNoShape">
              <a:avLst/>
            </a:prstTxWarp>
          </a:bodyPr>
          <a:lstStyle>
            <a:lvl1pPr>
              <a:defRPr sz="1500">
                <a:latin typeface="Arial" charset="0"/>
              </a:defRPr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82863" y="9737725"/>
            <a:ext cx="2395537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569" tIns="49785" rIns="99569" bIns="49785" numCol="1" anchor="t" anchorCtr="0" compatLnSpc="1">
            <a:prstTxWarp prst="textNoShape">
              <a:avLst/>
            </a:prstTxWarp>
          </a:bodyPr>
          <a:lstStyle>
            <a:lvl1pPr algn="ctr">
              <a:defRPr sz="1500">
                <a:latin typeface="Arial" charset="0"/>
              </a:defRPr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18138" y="9737725"/>
            <a:ext cx="17653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569" tIns="49785" rIns="99569" bIns="49785" numCol="1" anchor="t" anchorCtr="0" compatLnSpc="1">
            <a:prstTxWarp prst="textNoShape">
              <a:avLst/>
            </a:prstTxWarp>
          </a:bodyPr>
          <a:lstStyle>
            <a:lvl1pPr algn="r">
              <a:defRPr sz="1500">
                <a:latin typeface="Arial" charset="0"/>
              </a:defRPr>
            </a:lvl1pPr>
          </a:lstStyle>
          <a:p>
            <a:pPr>
              <a:defRPr/>
            </a:pPr>
            <a:fld id="{D86AA46B-BB5B-4BC1-817D-3AE1DDFB4F21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2pPr>
      <a:lvl3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3pPr>
      <a:lvl4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4pPr>
      <a:lvl5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5pPr>
      <a:lvl6pPr marL="457200" algn="ctr" defTabSz="9953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6pPr>
      <a:lvl7pPr marL="914400" algn="ctr" defTabSz="9953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7pPr>
      <a:lvl8pPr marL="1371600" algn="ctr" defTabSz="9953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8pPr>
      <a:lvl9pPr marL="1828800" algn="ctr" defTabSz="9953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9pPr>
    </p:titleStyle>
    <p:bodyStyle>
      <a:lvl1pPr marL="373063" indent="-373063" algn="l" defTabSz="995363" rtl="0" eaLnBrk="0" fontAlgn="base" hangingPunct="0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5363" rtl="0" eaLnBrk="0" fontAlgn="base" hangingPunct="0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</a:defRPr>
      </a:lvl2pPr>
      <a:lvl3pPr marL="1244600" indent="-249238" algn="l" defTabSz="995363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3pPr>
      <a:lvl4pPr marL="1743075" indent="-249238" algn="l" defTabSz="995363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39963" indent="-249238" algn="l" defTabSz="995363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697163" indent="-249238" algn="l" defTabSz="995363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154363" indent="-249238" algn="l" defTabSz="995363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611563" indent="-249238" algn="l" defTabSz="995363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068763" indent="-249238" algn="l" defTabSz="995363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0c629d70-f522-4f98-a079-d6062e516f23" descr="image005"/>
          <p:cNvPicPr>
            <a:picLocks noChangeAspect="1" noChangeArrowheads="1"/>
          </p:cNvPicPr>
          <p:nvPr/>
        </p:nvPicPr>
        <p:blipFill>
          <a:blip r:embed="rId2" cstate="print"/>
          <a:srcRect l="11805" r="21850" b="59332"/>
          <a:stretch>
            <a:fillRect/>
          </a:stretch>
        </p:blipFill>
        <p:spPr bwMode="auto">
          <a:xfrm>
            <a:off x="0" y="3898900"/>
            <a:ext cx="3933031" cy="321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 descr="https://s3.amazonaws.com/bandpage-photos/51/2724/406890573404909568/large.jpg"/>
          <p:cNvPicPr>
            <a:picLocks noChangeAspect="1" noChangeArrowheads="1"/>
          </p:cNvPicPr>
          <p:nvPr/>
        </p:nvPicPr>
        <p:blipFill>
          <a:blip r:embed="rId3" cstate="print"/>
          <a:srcRect l="10024" r="18337"/>
          <a:stretch>
            <a:fillRect/>
          </a:stretch>
        </p:blipFill>
        <p:spPr bwMode="auto">
          <a:xfrm>
            <a:off x="3933031" y="3898900"/>
            <a:ext cx="3628232" cy="3200400"/>
          </a:xfrm>
          <a:prstGeom prst="rect">
            <a:avLst/>
          </a:prstGeom>
          <a:noFill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90031" y="2984500"/>
            <a:ext cx="2006409" cy="1907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4 Imagen" descr="logo monica firm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85231" y="10147300"/>
            <a:ext cx="1219200" cy="345245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99231" y="100711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noProof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Organitzen</a:t>
            </a:r>
            <a:r>
              <a:rPr lang="es-ES" sz="1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: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199231" y="7327900"/>
            <a:ext cx="7057231" cy="2416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500" b="1" dirty="0" smtClean="0">
                <a:latin typeface="Segoe UI" pitchFamily="34" charset="0"/>
                <a:ea typeface="Verdana" pitchFamily="34" charset="0"/>
                <a:cs typeface="Segoe UI" pitchFamily="34" charset="0"/>
              </a:rPr>
              <a:t>2 desembre 20:30h</a:t>
            </a:r>
            <a:endParaRPr lang="es-ES" sz="2800" b="1" dirty="0" smtClean="0">
              <a:latin typeface="Segoe UI" pitchFamily="34" charset="0"/>
              <a:ea typeface="Verdana" pitchFamily="34" charset="0"/>
              <a:cs typeface="Segoe UI" pitchFamily="34" charset="0"/>
            </a:endParaRPr>
          </a:p>
          <a:p>
            <a:pPr algn="ctr"/>
            <a:r>
              <a:rPr lang="es-ES" sz="1800" b="1" noProof="1" smtClean="0">
                <a:latin typeface="Segoe UI" pitchFamily="34" charset="0"/>
                <a:ea typeface="Verdana" pitchFamily="34" charset="0"/>
                <a:cs typeface="Segoe UI" pitchFamily="34" charset="0"/>
              </a:rPr>
              <a:t>Esglèsia de Sant Felip Neri, Barcelona</a:t>
            </a:r>
          </a:p>
          <a:p>
            <a:pPr algn="ctr"/>
            <a:endParaRPr lang="es-ES" sz="1800" b="1" dirty="0" smtClean="0">
              <a:latin typeface="Segoe UI" pitchFamily="34" charset="0"/>
              <a:ea typeface="Verdana" pitchFamily="34" charset="0"/>
              <a:cs typeface="Segoe UI" pitchFamily="34" charset="0"/>
            </a:endParaRPr>
          </a:p>
          <a:p>
            <a:pPr algn="ctr"/>
            <a:endParaRPr lang="es-ES" sz="1800" b="1" dirty="0" smtClean="0">
              <a:latin typeface="Segoe UI" pitchFamily="34" charset="0"/>
              <a:ea typeface="Verdana" pitchFamily="34" charset="0"/>
              <a:cs typeface="Segoe UI" pitchFamily="34" charset="0"/>
            </a:endParaRPr>
          </a:p>
          <a:p>
            <a:pPr algn="ctr"/>
            <a:r>
              <a:rPr lang="es-ES" sz="1800" b="1" dirty="0" smtClean="0">
                <a:latin typeface="Segoe UI" pitchFamily="34" charset="0"/>
                <a:ea typeface="Verdana" pitchFamily="34" charset="0"/>
                <a:cs typeface="Segoe UI" pitchFamily="34" charset="0"/>
              </a:rPr>
              <a:t>Zona A: 20€   Zona B: 30€   Zona C: 40€</a:t>
            </a:r>
          </a:p>
          <a:p>
            <a:pPr algn="ctr"/>
            <a:endParaRPr lang="es-ES" sz="1800" b="1" dirty="0" smtClean="0">
              <a:latin typeface="Segoe UI" pitchFamily="34" charset="0"/>
              <a:ea typeface="Verdana" pitchFamily="34" charset="0"/>
              <a:cs typeface="Segoe UI" pitchFamily="34" charset="0"/>
            </a:endParaRPr>
          </a:p>
          <a:p>
            <a:pPr algn="ctr"/>
            <a:r>
              <a:rPr lang="es-ES" sz="1800" b="1" noProof="1" smtClean="0">
                <a:latin typeface="Segoe UI" pitchFamily="34" charset="0"/>
                <a:ea typeface="Verdana" pitchFamily="34" charset="0"/>
                <a:cs typeface="Segoe UI" pitchFamily="34" charset="0"/>
              </a:rPr>
              <a:t>Venda d’entrades: </a:t>
            </a:r>
          </a:p>
          <a:p>
            <a:pPr algn="ctr"/>
            <a:r>
              <a:rPr lang="es-ES" sz="1800" b="1" noProof="1" smtClean="0">
                <a:latin typeface="Segoe UI" pitchFamily="34" charset="0"/>
                <a:ea typeface="Verdana" pitchFamily="34" charset="0"/>
                <a:cs typeface="Segoe UI" pitchFamily="34" charset="0"/>
              </a:rPr>
              <a:t>Telf: 932 000 400   i    barcelona@fundaciocodespa.org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80231" y="774700"/>
            <a:ext cx="6400800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b="1" noProof="1" smtClean="0">
              <a:latin typeface="Segoe UI" pitchFamily="34" charset="0"/>
              <a:ea typeface="Verdana" pitchFamily="34" charset="0"/>
              <a:cs typeface="Segoe UI" pitchFamily="34" charset="0"/>
            </a:endParaRPr>
          </a:p>
          <a:p>
            <a:pPr algn="ctr"/>
            <a:r>
              <a:rPr lang="en-US" sz="4000" b="1" noProof="1" smtClean="0">
                <a:latin typeface="Segoe UI" pitchFamily="34" charset="0"/>
                <a:cs typeface="Segoe UI" pitchFamily="34" charset="0"/>
              </a:rPr>
              <a:t>Izah “princesa del soul”,</a:t>
            </a:r>
          </a:p>
          <a:p>
            <a:pPr algn="ctr"/>
            <a:r>
              <a:rPr lang="en-US" sz="3800" b="1" noProof="1" smtClean="0">
                <a:latin typeface="Segoe UI" pitchFamily="34" charset="0"/>
                <a:cs typeface="Segoe UI" pitchFamily="34" charset="0"/>
              </a:rPr>
              <a:t>Urban Lights </a:t>
            </a:r>
          </a:p>
          <a:p>
            <a:pPr algn="ctr"/>
            <a:r>
              <a:rPr lang="en-US" sz="3000" b="1" noProof="1" smtClean="0">
                <a:latin typeface="Segoe UI" pitchFamily="34" charset="0"/>
                <a:cs typeface="Segoe UI" pitchFamily="34" charset="0"/>
              </a:rPr>
              <a:t>i altres convidats</a:t>
            </a:r>
            <a:endParaRPr lang="en-US" sz="3000" b="1" noProof="1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808831" y="469900"/>
            <a:ext cx="5562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a-ES" b="1" dirty="0" smtClean="0">
                <a:latin typeface="Segoe UI" pitchFamily="34" charset="0"/>
                <a:ea typeface="Verdana" pitchFamily="34" charset="0"/>
                <a:cs typeface="Segoe UI" pitchFamily="34" charset="0"/>
              </a:rPr>
              <a:t>XXII Concert Benèfic Fundació C</a:t>
            </a:r>
            <a:r>
              <a:rPr lang="ca-ES" b="1" dirty="0" smtClean="0">
                <a:solidFill>
                  <a:srgbClr val="EA8B00"/>
                </a:solidFill>
                <a:latin typeface="Segoe UI" pitchFamily="34" charset="0"/>
                <a:ea typeface="Verdana" pitchFamily="34" charset="0"/>
                <a:cs typeface="Segoe UI" pitchFamily="34" charset="0"/>
              </a:rPr>
              <a:t>O</a:t>
            </a:r>
            <a:r>
              <a:rPr lang="ca-ES" b="1" dirty="0" smtClean="0">
                <a:latin typeface="Segoe UI" pitchFamily="34" charset="0"/>
                <a:ea typeface="Verdana" pitchFamily="34" charset="0"/>
                <a:cs typeface="Segoe UI" pitchFamily="34" charset="0"/>
              </a:rPr>
              <a:t>DESPA 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228431" y="1014730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www.codespa.org</a:t>
            </a:r>
            <a:r>
              <a:rPr lang="es-ES" dirty="0" smtClean="0"/>
              <a:t> </a:t>
            </a:r>
            <a:endParaRPr lang="es-ES" dirty="0"/>
          </a:p>
        </p:txBody>
      </p:sp>
      <p:cxnSp>
        <p:nvCxnSpPr>
          <p:cNvPr id="13" name="12 Conector recto"/>
          <p:cNvCxnSpPr/>
          <p:nvPr/>
        </p:nvCxnSpPr>
        <p:spPr bwMode="auto">
          <a:xfrm>
            <a:off x="199231" y="9899900"/>
            <a:ext cx="7162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EB660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13 Conector recto"/>
          <p:cNvCxnSpPr/>
          <p:nvPr/>
        </p:nvCxnSpPr>
        <p:spPr bwMode="auto">
          <a:xfrm>
            <a:off x="199231" y="9842500"/>
            <a:ext cx="7162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EB660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 cstate="print"/>
          <a:srcRect l="31506" t="30557" r="62661" b="64074"/>
          <a:stretch>
            <a:fillRect/>
          </a:stretch>
        </p:blipFill>
        <p:spPr bwMode="auto">
          <a:xfrm>
            <a:off x="1418431" y="10135425"/>
            <a:ext cx="838200" cy="43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42631" y="10043225"/>
            <a:ext cx="683984" cy="65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0c629d70-f522-4f98-a079-d6062e516f23" descr="image005"/>
          <p:cNvPicPr>
            <a:picLocks noChangeAspect="1" noChangeArrowheads="1"/>
          </p:cNvPicPr>
          <p:nvPr/>
        </p:nvPicPr>
        <p:blipFill>
          <a:blip r:embed="rId2" cstate="print"/>
          <a:srcRect l="11805" r="21850" b="59332"/>
          <a:stretch>
            <a:fillRect/>
          </a:stretch>
        </p:blipFill>
        <p:spPr bwMode="auto">
          <a:xfrm>
            <a:off x="0" y="3898900"/>
            <a:ext cx="3933031" cy="321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 descr="https://s3.amazonaws.com/bandpage-photos/51/2724/406890573404909568/large.jpg"/>
          <p:cNvPicPr>
            <a:picLocks noChangeAspect="1" noChangeArrowheads="1"/>
          </p:cNvPicPr>
          <p:nvPr/>
        </p:nvPicPr>
        <p:blipFill>
          <a:blip r:embed="rId3" cstate="print"/>
          <a:srcRect l="10024" r="18337"/>
          <a:stretch>
            <a:fillRect/>
          </a:stretch>
        </p:blipFill>
        <p:spPr bwMode="auto">
          <a:xfrm>
            <a:off x="3933031" y="3898900"/>
            <a:ext cx="3628232" cy="3200400"/>
          </a:xfrm>
          <a:prstGeom prst="rect">
            <a:avLst/>
          </a:prstGeom>
          <a:noFill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90031" y="2984500"/>
            <a:ext cx="2006409" cy="1907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4 Imagen" descr="logo monica firm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85231" y="10147300"/>
            <a:ext cx="1219200" cy="345245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99231" y="100711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noProof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Organitzen</a:t>
            </a:r>
            <a:r>
              <a:rPr lang="es-ES" sz="1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: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99231" y="7327900"/>
            <a:ext cx="7057231" cy="2416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500" b="1" dirty="0" smtClean="0">
                <a:latin typeface="Segoe UI" pitchFamily="34" charset="0"/>
                <a:ea typeface="Verdana" pitchFamily="34" charset="0"/>
                <a:cs typeface="Segoe UI" pitchFamily="34" charset="0"/>
              </a:rPr>
              <a:t>2 desembre 20:30h</a:t>
            </a:r>
            <a:endParaRPr lang="es-ES" sz="2800" b="1" dirty="0" smtClean="0">
              <a:latin typeface="Segoe UI" pitchFamily="34" charset="0"/>
              <a:ea typeface="Verdana" pitchFamily="34" charset="0"/>
              <a:cs typeface="Segoe UI" pitchFamily="34" charset="0"/>
            </a:endParaRPr>
          </a:p>
          <a:p>
            <a:pPr algn="ctr"/>
            <a:r>
              <a:rPr lang="es-ES" sz="1800" b="1" noProof="1" smtClean="0">
                <a:latin typeface="Segoe UI" pitchFamily="34" charset="0"/>
                <a:ea typeface="Verdana" pitchFamily="34" charset="0"/>
                <a:cs typeface="Segoe UI" pitchFamily="34" charset="0"/>
              </a:rPr>
              <a:t>Esglèsia de Sant Felip Neri, Barcelona</a:t>
            </a:r>
          </a:p>
          <a:p>
            <a:pPr algn="ctr"/>
            <a:endParaRPr lang="es-ES" sz="1800" b="1" dirty="0" smtClean="0">
              <a:latin typeface="Segoe UI" pitchFamily="34" charset="0"/>
              <a:ea typeface="Verdana" pitchFamily="34" charset="0"/>
              <a:cs typeface="Segoe UI" pitchFamily="34" charset="0"/>
            </a:endParaRPr>
          </a:p>
          <a:p>
            <a:pPr algn="ctr"/>
            <a:endParaRPr lang="es-ES" sz="1800" b="1" dirty="0" smtClean="0">
              <a:latin typeface="Segoe UI" pitchFamily="34" charset="0"/>
              <a:ea typeface="Verdana" pitchFamily="34" charset="0"/>
              <a:cs typeface="Segoe UI" pitchFamily="34" charset="0"/>
            </a:endParaRPr>
          </a:p>
          <a:p>
            <a:pPr algn="ctr"/>
            <a:r>
              <a:rPr lang="es-ES" sz="1800" b="1" dirty="0" smtClean="0">
                <a:latin typeface="Segoe UI" pitchFamily="34" charset="0"/>
                <a:ea typeface="Verdana" pitchFamily="34" charset="0"/>
                <a:cs typeface="Segoe UI" pitchFamily="34" charset="0"/>
              </a:rPr>
              <a:t>Zona A: 20€   Zona B: 30€   Zona C: 40€</a:t>
            </a:r>
          </a:p>
          <a:p>
            <a:pPr algn="ctr"/>
            <a:endParaRPr lang="es-ES" sz="1800" b="1" dirty="0" smtClean="0">
              <a:latin typeface="Segoe UI" pitchFamily="34" charset="0"/>
              <a:ea typeface="Verdana" pitchFamily="34" charset="0"/>
              <a:cs typeface="Segoe UI" pitchFamily="34" charset="0"/>
            </a:endParaRPr>
          </a:p>
          <a:p>
            <a:pPr algn="ctr"/>
            <a:r>
              <a:rPr lang="es-ES" sz="1800" b="1" noProof="1" smtClean="0">
                <a:latin typeface="Segoe UI" pitchFamily="34" charset="0"/>
                <a:ea typeface="Verdana" pitchFamily="34" charset="0"/>
                <a:cs typeface="Segoe UI" pitchFamily="34" charset="0"/>
              </a:rPr>
              <a:t>Venda d’entrades: </a:t>
            </a:r>
          </a:p>
          <a:p>
            <a:pPr algn="ctr"/>
            <a:r>
              <a:rPr lang="es-ES" sz="1800" b="1" noProof="1" smtClean="0">
                <a:latin typeface="Segoe UI" pitchFamily="34" charset="0"/>
                <a:ea typeface="Verdana" pitchFamily="34" charset="0"/>
                <a:cs typeface="Segoe UI" pitchFamily="34" charset="0"/>
              </a:rPr>
              <a:t>Telf: 932 000 400   i    barcelona@fundaciocodespa.org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80231" y="774700"/>
            <a:ext cx="6400800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b="1" noProof="1" smtClean="0">
              <a:latin typeface="Segoe UI" pitchFamily="34" charset="0"/>
              <a:ea typeface="Verdana" pitchFamily="34" charset="0"/>
              <a:cs typeface="Segoe UI" pitchFamily="34" charset="0"/>
            </a:endParaRPr>
          </a:p>
          <a:p>
            <a:pPr algn="ctr"/>
            <a:r>
              <a:rPr lang="en-US" sz="4000" b="1" noProof="1" smtClean="0">
                <a:latin typeface="Segoe UI" pitchFamily="34" charset="0"/>
                <a:cs typeface="Segoe UI" pitchFamily="34" charset="0"/>
              </a:rPr>
              <a:t>Izah “princesa del soul”,</a:t>
            </a:r>
          </a:p>
          <a:p>
            <a:pPr algn="ctr"/>
            <a:r>
              <a:rPr lang="en-US" sz="3800" b="1" noProof="1" smtClean="0">
                <a:latin typeface="Segoe UI" pitchFamily="34" charset="0"/>
                <a:cs typeface="Segoe UI" pitchFamily="34" charset="0"/>
              </a:rPr>
              <a:t>Urban Lights </a:t>
            </a:r>
          </a:p>
          <a:p>
            <a:pPr algn="ctr"/>
            <a:r>
              <a:rPr lang="en-US" sz="3000" b="1" noProof="1" smtClean="0">
                <a:latin typeface="Segoe UI" pitchFamily="34" charset="0"/>
                <a:cs typeface="Segoe UI" pitchFamily="34" charset="0"/>
              </a:rPr>
              <a:t>i altres convidats</a:t>
            </a:r>
            <a:endParaRPr lang="en-US" sz="3000" b="1" noProof="1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08831" y="469900"/>
            <a:ext cx="5562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a-ES" b="1" dirty="0" smtClean="0">
                <a:latin typeface="Segoe UI" pitchFamily="34" charset="0"/>
                <a:ea typeface="Verdana" pitchFamily="34" charset="0"/>
                <a:cs typeface="Segoe UI" pitchFamily="34" charset="0"/>
              </a:rPr>
              <a:t>XXII Concert Benèfic Fundació C</a:t>
            </a:r>
            <a:r>
              <a:rPr lang="ca-ES" b="1" dirty="0" smtClean="0">
                <a:solidFill>
                  <a:srgbClr val="EA8B00"/>
                </a:solidFill>
                <a:latin typeface="Segoe UI" pitchFamily="34" charset="0"/>
                <a:ea typeface="Verdana" pitchFamily="34" charset="0"/>
                <a:cs typeface="Segoe UI" pitchFamily="34" charset="0"/>
              </a:rPr>
              <a:t>O</a:t>
            </a:r>
            <a:r>
              <a:rPr lang="ca-ES" b="1" dirty="0" smtClean="0">
                <a:latin typeface="Segoe UI" pitchFamily="34" charset="0"/>
                <a:ea typeface="Verdana" pitchFamily="34" charset="0"/>
                <a:cs typeface="Segoe UI" pitchFamily="34" charset="0"/>
              </a:rPr>
              <a:t>DESPA 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5228431" y="1014730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www.codespa.org</a:t>
            </a:r>
            <a:r>
              <a:rPr lang="es-ES" dirty="0" smtClean="0"/>
              <a:t> </a:t>
            </a:r>
            <a:endParaRPr lang="es-ES" dirty="0"/>
          </a:p>
        </p:txBody>
      </p:sp>
      <p:cxnSp>
        <p:nvCxnSpPr>
          <p:cNvPr id="11" name="10 Conector recto"/>
          <p:cNvCxnSpPr/>
          <p:nvPr/>
        </p:nvCxnSpPr>
        <p:spPr bwMode="auto">
          <a:xfrm>
            <a:off x="199231" y="9899900"/>
            <a:ext cx="7162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EB660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11 Conector recto"/>
          <p:cNvCxnSpPr/>
          <p:nvPr/>
        </p:nvCxnSpPr>
        <p:spPr bwMode="auto">
          <a:xfrm>
            <a:off x="199231" y="9842500"/>
            <a:ext cx="7162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EB660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6" cstate="print"/>
          <a:srcRect l="31506" t="30557" r="62661" b="64074"/>
          <a:stretch>
            <a:fillRect/>
          </a:stretch>
        </p:blipFill>
        <p:spPr bwMode="auto">
          <a:xfrm>
            <a:off x="1418431" y="10135425"/>
            <a:ext cx="838200" cy="43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42631" y="10043225"/>
            <a:ext cx="683984" cy="65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0c629d70-f522-4f98-a079-d6062e516f23" descr="image005"/>
          <p:cNvPicPr>
            <a:picLocks noChangeAspect="1" noChangeArrowheads="1"/>
          </p:cNvPicPr>
          <p:nvPr/>
        </p:nvPicPr>
        <p:blipFill>
          <a:blip r:embed="rId2" cstate="print"/>
          <a:srcRect l="11805" r="21850" b="59332"/>
          <a:stretch>
            <a:fillRect/>
          </a:stretch>
        </p:blipFill>
        <p:spPr bwMode="auto">
          <a:xfrm>
            <a:off x="0" y="3898900"/>
            <a:ext cx="3933031" cy="321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 descr="https://s3.amazonaws.com/bandpage-photos/51/2724/406890573404909568/large.jpg"/>
          <p:cNvPicPr>
            <a:picLocks noChangeAspect="1" noChangeArrowheads="1"/>
          </p:cNvPicPr>
          <p:nvPr/>
        </p:nvPicPr>
        <p:blipFill>
          <a:blip r:embed="rId3" cstate="print"/>
          <a:srcRect l="10024" r="18337"/>
          <a:stretch>
            <a:fillRect/>
          </a:stretch>
        </p:blipFill>
        <p:spPr bwMode="auto">
          <a:xfrm>
            <a:off x="3933031" y="3898900"/>
            <a:ext cx="3628232" cy="3200400"/>
          </a:xfrm>
          <a:prstGeom prst="rect">
            <a:avLst/>
          </a:prstGeom>
          <a:noFill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90031" y="2984500"/>
            <a:ext cx="2006409" cy="1907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4 Imagen" descr="logo monica firm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85231" y="10147300"/>
            <a:ext cx="1219200" cy="345245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99231" y="100711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noProof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Organitzen</a:t>
            </a:r>
            <a:r>
              <a:rPr lang="es-ES" sz="1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: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99231" y="7327900"/>
            <a:ext cx="7057231" cy="2416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500" b="1" dirty="0" smtClean="0">
                <a:latin typeface="Segoe UI" pitchFamily="34" charset="0"/>
                <a:ea typeface="Verdana" pitchFamily="34" charset="0"/>
                <a:cs typeface="Segoe UI" pitchFamily="34" charset="0"/>
              </a:rPr>
              <a:t>2 desembre 20:30h</a:t>
            </a:r>
            <a:endParaRPr lang="es-ES" sz="2800" b="1" dirty="0" smtClean="0">
              <a:latin typeface="Segoe UI" pitchFamily="34" charset="0"/>
              <a:ea typeface="Verdana" pitchFamily="34" charset="0"/>
              <a:cs typeface="Segoe UI" pitchFamily="34" charset="0"/>
            </a:endParaRPr>
          </a:p>
          <a:p>
            <a:pPr algn="ctr"/>
            <a:r>
              <a:rPr lang="es-ES" sz="1800" b="1" noProof="1" smtClean="0">
                <a:latin typeface="Segoe UI" pitchFamily="34" charset="0"/>
                <a:ea typeface="Verdana" pitchFamily="34" charset="0"/>
                <a:cs typeface="Segoe UI" pitchFamily="34" charset="0"/>
              </a:rPr>
              <a:t>Esglèsia de Sant Felip Neri, Barcelona</a:t>
            </a:r>
          </a:p>
          <a:p>
            <a:pPr algn="ctr"/>
            <a:endParaRPr lang="es-ES" sz="1800" b="1" dirty="0" smtClean="0">
              <a:latin typeface="Segoe UI" pitchFamily="34" charset="0"/>
              <a:ea typeface="Verdana" pitchFamily="34" charset="0"/>
              <a:cs typeface="Segoe UI" pitchFamily="34" charset="0"/>
            </a:endParaRPr>
          </a:p>
          <a:p>
            <a:pPr algn="ctr"/>
            <a:endParaRPr lang="es-ES" sz="1800" b="1" dirty="0" smtClean="0">
              <a:latin typeface="Segoe UI" pitchFamily="34" charset="0"/>
              <a:ea typeface="Verdana" pitchFamily="34" charset="0"/>
              <a:cs typeface="Segoe UI" pitchFamily="34" charset="0"/>
            </a:endParaRPr>
          </a:p>
          <a:p>
            <a:pPr algn="ctr"/>
            <a:r>
              <a:rPr lang="es-ES" sz="1800" b="1" dirty="0" smtClean="0">
                <a:latin typeface="Segoe UI" pitchFamily="34" charset="0"/>
                <a:ea typeface="Verdana" pitchFamily="34" charset="0"/>
                <a:cs typeface="Segoe UI" pitchFamily="34" charset="0"/>
              </a:rPr>
              <a:t>Zona A: 20€   Zona B: 30€   Zona C: 40€</a:t>
            </a:r>
          </a:p>
          <a:p>
            <a:pPr algn="ctr"/>
            <a:endParaRPr lang="es-ES" sz="1800" b="1" dirty="0" smtClean="0">
              <a:latin typeface="Segoe UI" pitchFamily="34" charset="0"/>
              <a:ea typeface="Verdana" pitchFamily="34" charset="0"/>
              <a:cs typeface="Segoe UI" pitchFamily="34" charset="0"/>
            </a:endParaRPr>
          </a:p>
          <a:p>
            <a:pPr algn="ctr"/>
            <a:r>
              <a:rPr lang="es-ES" sz="1800" b="1" noProof="1" smtClean="0">
                <a:latin typeface="Segoe UI" pitchFamily="34" charset="0"/>
                <a:ea typeface="Verdana" pitchFamily="34" charset="0"/>
                <a:cs typeface="Segoe UI" pitchFamily="34" charset="0"/>
              </a:rPr>
              <a:t>Venda d’entrades: </a:t>
            </a:r>
          </a:p>
          <a:p>
            <a:pPr algn="ctr"/>
            <a:r>
              <a:rPr lang="es-ES" sz="1800" b="1" noProof="1" smtClean="0">
                <a:latin typeface="Segoe UI" pitchFamily="34" charset="0"/>
                <a:ea typeface="Verdana" pitchFamily="34" charset="0"/>
                <a:cs typeface="Segoe UI" pitchFamily="34" charset="0"/>
              </a:rPr>
              <a:t>Telf: 932 000 400   i    barcelona@fundaciocodespa.org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80231" y="774700"/>
            <a:ext cx="6400800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b="1" noProof="1" smtClean="0">
              <a:latin typeface="Segoe UI" pitchFamily="34" charset="0"/>
              <a:ea typeface="Verdana" pitchFamily="34" charset="0"/>
              <a:cs typeface="Segoe UI" pitchFamily="34" charset="0"/>
            </a:endParaRPr>
          </a:p>
          <a:p>
            <a:pPr algn="ctr"/>
            <a:r>
              <a:rPr lang="en-US" sz="4000" b="1" noProof="1" smtClean="0">
                <a:latin typeface="Segoe UI" pitchFamily="34" charset="0"/>
                <a:cs typeface="Segoe UI" pitchFamily="34" charset="0"/>
              </a:rPr>
              <a:t>Izah “princesa del soul”,</a:t>
            </a:r>
          </a:p>
          <a:p>
            <a:pPr algn="ctr"/>
            <a:r>
              <a:rPr lang="en-US" sz="3800" b="1" noProof="1" smtClean="0">
                <a:latin typeface="Segoe UI" pitchFamily="34" charset="0"/>
                <a:cs typeface="Segoe UI" pitchFamily="34" charset="0"/>
              </a:rPr>
              <a:t>Urban Lights </a:t>
            </a:r>
          </a:p>
          <a:p>
            <a:pPr algn="ctr"/>
            <a:r>
              <a:rPr lang="en-US" sz="3000" b="1" noProof="1" smtClean="0">
                <a:latin typeface="Segoe UI" pitchFamily="34" charset="0"/>
                <a:cs typeface="Segoe UI" pitchFamily="34" charset="0"/>
              </a:rPr>
              <a:t>i altres convidats</a:t>
            </a:r>
            <a:endParaRPr lang="en-US" sz="3000" b="1" noProof="1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08831" y="469900"/>
            <a:ext cx="5562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a-ES" b="1" dirty="0" smtClean="0">
                <a:latin typeface="Segoe UI" pitchFamily="34" charset="0"/>
                <a:ea typeface="Verdana" pitchFamily="34" charset="0"/>
                <a:cs typeface="Segoe UI" pitchFamily="34" charset="0"/>
              </a:rPr>
              <a:t>XXII Concert Benèfic Fundació C</a:t>
            </a:r>
            <a:r>
              <a:rPr lang="ca-ES" b="1" dirty="0" smtClean="0">
                <a:solidFill>
                  <a:srgbClr val="EA8B00"/>
                </a:solidFill>
                <a:latin typeface="Segoe UI" pitchFamily="34" charset="0"/>
                <a:ea typeface="Verdana" pitchFamily="34" charset="0"/>
                <a:cs typeface="Segoe UI" pitchFamily="34" charset="0"/>
              </a:rPr>
              <a:t>O</a:t>
            </a:r>
            <a:r>
              <a:rPr lang="ca-ES" b="1" dirty="0" smtClean="0">
                <a:latin typeface="Segoe UI" pitchFamily="34" charset="0"/>
                <a:ea typeface="Verdana" pitchFamily="34" charset="0"/>
                <a:cs typeface="Segoe UI" pitchFamily="34" charset="0"/>
              </a:rPr>
              <a:t>DESPA 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5228431" y="1014730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www.codespa.org</a:t>
            </a:r>
            <a:r>
              <a:rPr lang="es-ES" dirty="0" smtClean="0"/>
              <a:t> </a:t>
            </a:r>
            <a:endParaRPr lang="es-ES" dirty="0"/>
          </a:p>
        </p:txBody>
      </p:sp>
      <p:cxnSp>
        <p:nvCxnSpPr>
          <p:cNvPr id="11" name="10 Conector recto"/>
          <p:cNvCxnSpPr/>
          <p:nvPr/>
        </p:nvCxnSpPr>
        <p:spPr bwMode="auto">
          <a:xfrm>
            <a:off x="199231" y="9899900"/>
            <a:ext cx="7162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EB660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11 Conector recto"/>
          <p:cNvCxnSpPr/>
          <p:nvPr/>
        </p:nvCxnSpPr>
        <p:spPr bwMode="auto">
          <a:xfrm>
            <a:off x="199231" y="9842500"/>
            <a:ext cx="7162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EB660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6" cstate="print"/>
          <a:srcRect l="31506" t="30557" r="62661" b="64074"/>
          <a:stretch>
            <a:fillRect/>
          </a:stretch>
        </p:blipFill>
        <p:spPr bwMode="auto">
          <a:xfrm>
            <a:off x="1418431" y="10135425"/>
            <a:ext cx="838200" cy="43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42631" y="10043225"/>
            <a:ext cx="683984" cy="65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0c629d70-f522-4f98-a079-d6062e516f23" descr="image005"/>
          <p:cNvPicPr>
            <a:picLocks noChangeAspect="1" noChangeArrowheads="1"/>
          </p:cNvPicPr>
          <p:nvPr/>
        </p:nvPicPr>
        <p:blipFill>
          <a:blip r:embed="rId2" cstate="print"/>
          <a:srcRect l="11805" r="21850" b="59332"/>
          <a:stretch>
            <a:fillRect/>
          </a:stretch>
        </p:blipFill>
        <p:spPr bwMode="auto">
          <a:xfrm>
            <a:off x="0" y="3898900"/>
            <a:ext cx="3933031" cy="321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 descr="https://s3.amazonaws.com/bandpage-photos/51/2724/406890573404909568/large.jpg"/>
          <p:cNvPicPr>
            <a:picLocks noChangeAspect="1" noChangeArrowheads="1"/>
          </p:cNvPicPr>
          <p:nvPr/>
        </p:nvPicPr>
        <p:blipFill>
          <a:blip r:embed="rId3" cstate="print"/>
          <a:srcRect l="10024" r="18337"/>
          <a:stretch>
            <a:fillRect/>
          </a:stretch>
        </p:blipFill>
        <p:spPr bwMode="auto">
          <a:xfrm>
            <a:off x="3933031" y="3898900"/>
            <a:ext cx="3628232" cy="3200400"/>
          </a:xfrm>
          <a:prstGeom prst="rect">
            <a:avLst/>
          </a:prstGeom>
          <a:noFill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90031" y="2984500"/>
            <a:ext cx="2006409" cy="1907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4 Imagen" descr="logo monica firm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85231" y="10147300"/>
            <a:ext cx="1219200" cy="345245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99231" y="100711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noProof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Organitzen</a:t>
            </a:r>
            <a:r>
              <a:rPr lang="es-ES" sz="1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: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99231" y="7327900"/>
            <a:ext cx="7057231" cy="2416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500" b="1" dirty="0" smtClean="0">
                <a:latin typeface="Segoe UI" pitchFamily="34" charset="0"/>
                <a:ea typeface="Verdana" pitchFamily="34" charset="0"/>
                <a:cs typeface="Segoe UI" pitchFamily="34" charset="0"/>
              </a:rPr>
              <a:t>2 desembre 20:30h</a:t>
            </a:r>
            <a:endParaRPr lang="es-ES" sz="2800" b="1" dirty="0" smtClean="0">
              <a:latin typeface="Segoe UI" pitchFamily="34" charset="0"/>
              <a:ea typeface="Verdana" pitchFamily="34" charset="0"/>
              <a:cs typeface="Segoe UI" pitchFamily="34" charset="0"/>
            </a:endParaRPr>
          </a:p>
          <a:p>
            <a:pPr algn="ctr"/>
            <a:r>
              <a:rPr lang="es-ES" sz="1800" b="1" noProof="1" smtClean="0">
                <a:latin typeface="Segoe UI" pitchFamily="34" charset="0"/>
                <a:ea typeface="Verdana" pitchFamily="34" charset="0"/>
                <a:cs typeface="Segoe UI" pitchFamily="34" charset="0"/>
              </a:rPr>
              <a:t>Esglèsia de Sant Felip Neri, Barcelona</a:t>
            </a:r>
          </a:p>
          <a:p>
            <a:pPr algn="ctr"/>
            <a:endParaRPr lang="es-ES" sz="1800" b="1" dirty="0" smtClean="0">
              <a:latin typeface="Segoe UI" pitchFamily="34" charset="0"/>
              <a:ea typeface="Verdana" pitchFamily="34" charset="0"/>
              <a:cs typeface="Segoe UI" pitchFamily="34" charset="0"/>
            </a:endParaRPr>
          </a:p>
          <a:p>
            <a:pPr algn="ctr"/>
            <a:endParaRPr lang="es-ES" sz="1800" b="1" dirty="0" smtClean="0">
              <a:latin typeface="Segoe UI" pitchFamily="34" charset="0"/>
              <a:ea typeface="Verdana" pitchFamily="34" charset="0"/>
              <a:cs typeface="Segoe UI" pitchFamily="34" charset="0"/>
            </a:endParaRPr>
          </a:p>
          <a:p>
            <a:pPr algn="ctr"/>
            <a:r>
              <a:rPr lang="es-ES" sz="1800" b="1" dirty="0" smtClean="0">
                <a:latin typeface="Segoe UI" pitchFamily="34" charset="0"/>
                <a:ea typeface="Verdana" pitchFamily="34" charset="0"/>
                <a:cs typeface="Segoe UI" pitchFamily="34" charset="0"/>
              </a:rPr>
              <a:t>Zona A: 20€   Zona B: 30€   Zona C: 40€</a:t>
            </a:r>
          </a:p>
          <a:p>
            <a:pPr algn="ctr"/>
            <a:endParaRPr lang="es-ES" sz="1800" b="1" dirty="0" smtClean="0">
              <a:latin typeface="Segoe UI" pitchFamily="34" charset="0"/>
              <a:ea typeface="Verdana" pitchFamily="34" charset="0"/>
              <a:cs typeface="Segoe UI" pitchFamily="34" charset="0"/>
            </a:endParaRPr>
          </a:p>
          <a:p>
            <a:pPr algn="ctr"/>
            <a:r>
              <a:rPr lang="es-ES" sz="1800" b="1" noProof="1" smtClean="0">
                <a:latin typeface="Segoe UI" pitchFamily="34" charset="0"/>
                <a:ea typeface="Verdana" pitchFamily="34" charset="0"/>
                <a:cs typeface="Segoe UI" pitchFamily="34" charset="0"/>
              </a:rPr>
              <a:t>Venda d’entrades: </a:t>
            </a:r>
          </a:p>
          <a:p>
            <a:pPr algn="ctr"/>
            <a:r>
              <a:rPr lang="es-ES" sz="1800" b="1" noProof="1" smtClean="0">
                <a:latin typeface="Segoe UI" pitchFamily="34" charset="0"/>
                <a:ea typeface="Verdana" pitchFamily="34" charset="0"/>
                <a:cs typeface="Segoe UI" pitchFamily="34" charset="0"/>
              </a:rPr>
              <a:t>Telf: 932 000 400   i    barcelona@fundaciocodespa.org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80231" y="774700"/>
            <a:ext cx="6400800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b="1" noProof="1" smtClean="0">
              <a:latin typeface="Segoe UI" pitchFamily="34" charset="0"/>
              <a:ea typeface="Verdana" pitchFamily="34" charset="0"/>
              <a:cs typeface="Segoe UI" pitchFamily="34" charset="0"/>
            </a:endParaRPr>
          </a:p>
          <a:p>
            <a:pPr algn="ctr"/>
            <a:r>
              <a:rPr lang="en-US" sz="4000" b="1" noProof="1" smtClean="0">
                <a:latin typeface="Segoe UI" pitchFamily="34" charset="0"/>
                <a:cs typeface="Segoe UI" pitchFamily="34" charset="0"/>
              </a:rPr>
              <a:t>Izah “princesa del soul”,</a:t>
            </a:r>
          </a:p>
          <a:p>
            <a:pPr algn="ctr"/>
            <a:r>
              <a:rPr lang="en-US" sz="3800" b="1" noProof="1" smtClean="0">
                <a:latin typeface="Segoe UI" pitchFamily="34" charset="0"/>
                <a:cs typeface="Segoe UI" pitchFamily="34" charset="0"/>
              </a:rPr>
              <a:t>Urban Lights </a:t>
            </a:r>
          </a:p>
          <a:p>
            <a:pPr algn="ctr"/>
            <a:r>
              <a:rPr lang="en-US" sz="3000" b="1" noProof="1" smtClean="0">
                <a:latin typeface="Segoe UI" pitchFamily="34" charset="0"/>
                <a:cs typeface="Segoe UI" pitchFamily="34" charset="0"/>
              </a:rPr>
              <a:t>i altres convidats</a:t>
            </a:r>
            <a:endParaRPr lang="en-US" sz="3000" b="1" noProof="1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08831" y="469900"/>
            <a:ext cx="5562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a-ES" b="1" dirty="0" smtClean="0">
                <a:latin typeface="Segoe UI" pitchFamily="34" charset="0"/>
                <a:ea typeface="Verdana" pitchFamily="34" charset="0"/>
                <a:cs typeface="Segoe UI" pitchFamily="34" charset="0"/>
              </a:rPr>
              <a:t>XXII Concert Benèfic Fundació C</a:t>
            </a:r>
            <a:r>
              <a:rPr lang="ca-ES" b="1" dirty="0" smtClean="0">
                <a:solidFill>
                  <a:srgbClr val="EA8B00"/>
                </a:solidFill>
                <a:latin typeface="Segoe UI" pitchFamily="34" charset="0"/>
                <a:ea typeface="Verdana" pitchFamily="34" charset="0"/>
                <a:cs typeface="Segoe UI" pitchFamily="34" charset="0"/>
              </a:rPr>
              <a:t>O</a:t>
            </a:r>
            <a:r>
              <a:rPr lang="ca-ES" b="1" dirty="0" smtClean="0">
                <a:latin typeface="Segoe UI" pitchFamily="34" charset="0"/>
                <a:ea typeface="Verdana" pitchFamily="34" charset="0"/>
                <a:cs typeface="Segoe UI" pitchFamily="34" charset="0"/>
              </a:rPr>
              <a:t>DESPA 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5228431" y="1014730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www.codespa.org</a:t>
            </a:r>
            <a:r>
              <a:rPr lang="es-ES" dirty="0" smtClean="0"/>
              <a:t> </a:t>
            </a:r>
            <a:endParaRPr lang="es-ES" dirty="0"/>
          </a:p>
        </p:txBody>
      </p:sp>
      <p:cxnSp>
        <p:nvCxnSpPr>
          <p:cNvPr id="11" name="10 Conector recto"/>
          <p:cNvCxnSpPr/>
          <p:nvPr/>
        </p:nvCxnSpPr>
        <p:spPr bwMode="auto">
          <a:xfrm>
            <a:off x="199231" y="9899900"/>
            <a:ext cx="7162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EB660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11 Conector recto"/>
          <p:cNvCxnSpPr/>
          <p:nvPr/>
        </p:nvCxnSpPr>
        <p:spPr bwMode="auto">
          <a:xfrm>
            <a:off x="199231" y="9842500"/>
            <a:ext cx="7162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EB660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6" cstate="print"/>
          <a:srcRect l="31506" t="30557" r="62661" b="64074"/>
          <a:stretch>
            <a:fillRect/>
          </a:stretch>
        </p:blipFill>
        <p:spPr bwMode="auto">
          <a:xfrm>
            <a:off x="1418431" y="10135425"/>
            <a:ext cx="838200" cy="43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42631" y="10043225"/>
            <a:ext cx="683984" cy="65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2531</TotalTime>
  <Words>216</Words>
  <Application>Microsoft Office PowerPoint</Application>
  <PresentationFormat>Personalizado</PresentationFormat>
  <Paragraphs>60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Diseño predeterminado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Pepo Durán</dc:creator>
  <cp:lastModifiedBy>tcarbo</cp:lastModifiedBy>
  <cp:revision>465</cp:revision>
  <cp:lastPrinted>1601-01-01T00:00:00Z</cp:lastPrinted>
  <dcterms:created xsi:type="dcterms:W3CDTF">1601-01-01T00:00:00Z</dcterms:created>
  <dcterms:modified xsi:type="dcterms:W3CDTF">2014-11-19T11:42:14Z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